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9" r:id="rId6"/>
    <p:sldId id="265" r:id="rId7"/>
    <p:sldId id="260" r:id="rId8"/>
    <p:sldId id="261" r:id="rId9"/>
    <p:sldId id="262" r:id="rId10"/>
    <p:sldId id="263" r:id="rId11"/>
    <p:sldId id="266" r:id="rId12"/>
    <p:sldId id="267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8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2.emf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18" Type="http://schemas.openxmlformats.org/officeDocument/2006/relationships/image" Target="../media/image23.emf"/><Relationship Id="rId3" Type="http://schemas.openxmlformats.org/officeDocument/2006/relationships/image" Target="../media/image8.emf"/><Relationship Id="rId21" Type="http://schemas.openxmlformats.org/officeDocument/2006/relationships/image" Target="../media/image26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17" Type="http://schemas.openxmlformats.org/officeDocument/2006/relationships/image" Target="../media/image22.emf"/><Relationship Id="rId2" Type="http://schemas.openxmlformats.org/officeDocument/2006/relationships/image" Target="../media/image7.png"/><Relationship Id="rId16" Type="http://schemas.openxmlformats.org/officeDocument/2006/relationships/image" Target="../media/image21.emf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5" Type="http://schemas.openxmlformats.org/officeDocument/2006/relationships/image" Target="../media/image20.jpeg"/><Relationship Id="rId10" Type="http://schemas.openxmlformats.org/officeDocument/2006/relationships/image" Target="../media/image15.emf"/><Relationship Id="rId19" Type="http://schemas.openxmlformats.org/officeDocument/2006/relationships/image" Target="../media/image24.em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19.jpg"/><Relationship Id="rId22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18" Type="http://schemas.openxmlformats.org/officeDocument/2006/relationships/image" Target="../media/image23.emf"/><Relationship Id="rId3" Type="http://schemas.openxmlformats.org/officeDocument/2006/relationships/image" Target="../media/image8.emf"/><Relationship Id="rId21" Type="http://schemas.openxmlformats.org/officeDocument/2006/relationships/image" Target="../media/image26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17" Type="http://schemas.openxmlformats.org/officeDocument/2006/relationships/image" Target="../media/image22.emf"/><Relationship Id="rId2" Type="http://schemas.openxmlformats.org/officeDocument/2006/relationships/image" Target="../media/image7.png"/><Relationship Id="rId16" Type="http://schemas.openxmlformats.org/officeDocument/2006/relationships/image" Target="../media/image21.emf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5" Type="http://schemas.openxmlformats.org/officeDocument/2006/relationships/image" Target="../media/image20.jpeg"/><Relationship Id="rId10" Type="http://schemas.openxmlformats.org/officeDocument/2006/relationships/image" Target="../media/image15.emf"/><Relationship Id="rId19" Type="http://schemas.openxmlformats.org/officeDocument/2006/relationships/image" Target="../media/image24.em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19.jpg"/><Relationship Id="rId22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4471" y="1953273"/>
            <a:ext cx="448556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 the Shop</a:t>
            </a:r>
            <a:endParaRPr lang="ru-RU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ÐÐ°ÑÑÐ¸Ð½ÐºÐ¸ Ð¿Ð¾ Ð·Ð°Ð¿ÑÐ¾ÑÑ Ð¿Ð°ÐºÐµÑÑ Ð´Ð»Ñ Ð¿Ð¾ÐºÑÐ¿Ð¾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54" y="1953273"/>
            <a:ext cx="4892035" cy="37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5073" y="284838"/>
            <a:ext cx="8071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do the shopping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38" y="1115835"/>
            <a:ext cx="3773641" cy="52277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80143" y="1115835"/>
            <a:ext cx="5899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complete the sentences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341" y="2331472"/>
            <a:ext cx="2480904" cy="1094316"/>
          </a:xfrm>
          <a:prstGeom prst="rect">
            <a:avLst/>
          </a:prstGeom>
        </p:spPr>
      </p:pic>
      <p:pic>
        <p:nvPicPr>
          <p:cNvPr id="4098" name="Picture 2" descr="ÐÐ°ÑÑÐ¸Ð½ÐºÐ¸ Ð¿Ð¾ Ð·Ð°Ð¿ÑÐ¾ÑÑ che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41" y="2252074"/>
            <a:ext cx="1847239" cy="129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751" y="4174600"/>
            <a:ext cx="1752972" cy="15385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7776" y="4373225"/>
            <a:ext cx="2490536" cy="133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DIALOGUE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PLAY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DIALOGUE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 descr="ÐÐ°ÑÑÐ¸Ð½ÐºÐ¸ Ð¿Ð¾ Ð·Ð°Ð¿ÑÐ¾ÑÑ one p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54" y="1909766"/>
            <a:ext cx="1184010" cy="12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ÐÐ°ÑÑÐ¸Ð½ÐºÐ¸ Ð¿Ð¾ Ð·Ð°Ð¿ÑÐ¾ÑÑ one p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17" y="1909766"/>
            <a:ext cx="1184010" cy="12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ÐÐ°ÑÑÐ¸Ð½ÐºÐ¸ Ð¿Ð¾ Ð·Ð°Ð¿ÑÐ¾ÑÑ one p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80" y="1909765"/>
            <a:ext cx="1184010" cy="12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ÐÐ°ÑÑÐ¸Ð½ÐºÐ¸ Ð¿Ð¾ Ð·Ð°Ð¿ÑÐ¾ÑÑ one p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29" y="4549360"/>
            <a:ext cx="1184010" cy="12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ÐÐ°ÑÑÐ¸Ð½ÐºÐ¸ Ð¿Ð¾ Ð·Ð°Ð¿ÑÐ¾ÑÑ one p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92" y="4549360"/>
            <a:ext cx="1184010" cy="12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ÐÐ°ÑÑÐ¸Ð½ÐºÐ¸ Ð¿Ð¾ Ð·Ð°Ð¿ÑÐ¾ÑÑ one p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55" y="4549359"/>
            <a:ext cx="1184010" cy="12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ÐÐ°ÑÑÐ¸Ð½ÐºÐ¸ Ð¿Ð¾ Ð·Ð°Ð¿ÑÐ¾ÑÑ one p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867" y="4549359"/>
            <a:ext cx="1184010" cy="12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ÐÐ°ÑÑÐ¸Ð½ÐºÐ¸ Ð¿Ð¾ Ð·Ð°Ð¿ÑÐ¾ÑÑ one p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130" y="4549359"/>
            <a:ext cx="1184010" cy="12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9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142" y="191220"/>
            <a:ext cx="10131425" cy="1456267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 descr="ÐÐ°ÑÑÐ¸Ð½ÐºÐ¸ Ð¿Ð¾ Ð·Ð°Ð¿ÑÐ¾ÑÑ one p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72" y="1826638"/>
            <a:ext cx="1184010" cy="12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8604" y="3282591"/>
            <a:ext cx="103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10-11</a:t>
            </a:r>
            <a:endParaRPr lang="ru-RU" dirty="0"/>
          </a:p>
        </p:txBody>
      </p:sp>
      <p:pic>
        <p:nvPicPr>
          <p:cNvPr id="6" name="Picture 14" descr="ÐÐ°ÑÑÐ¸Ð½ÐºÐ¸ Ð¿Ð¾ Ð·Ð°Ð¿ÑÐ¾ÑÑ one p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55" y="1826637"/>
            <a:ext cx="1184010" cy="12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ÐÐ°ÑÑÐ¸Ð½ÐºÐ¸ Ð¿Ð¾ Ð·Ð°Ð¿ÑÐ¾ÑÑ one p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434" y="1826637"/>
            <a:ext cx="1184010" cy="12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57242" y="3282591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9-8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39596" y="346725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23827" y="2065866"/>
            <a:ext cx="1326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0612" y="2065866"/>
            <a:ext cx="1326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85" y="2105146"/>
            <a:ext cx="1326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4" descr="ÐÐ°ÑÑÐ¸Ð½ÐºÐ¸ Ð¿Ð¾ Ð·Ð°Ð¿ÑÐ¾ÑÑ one p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88" y="4190223"/>
            <a:ext cx="1184010" cy="12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ÐÐ°ÑÑÐ¸Ð½ÐºÐ¸ Ð¿Ð¾ Ð·Ð°Ð¿ÑÐ¾ÑÑ one p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50" y="4190223"/>
            <a:ext cx="1184010" cy="12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ÐÐ°ÑÑÐ¸Ð½ÐºÐ¸ Ð¿Ð¾ Ð·Ð°Ð¿ÑÐ¾ÑÑ one p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91" y="4261200"/>
            <a:ext cx="1184010" cy="12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82657" y="5687678"/>
            <a:ext cx="103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6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686661" y="5737403"/>
            <a:ext cx="103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824207" y="5737403"/>
            <a:ext cx="103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04143" y="4323551"/>
            <a:ext cx="1326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4544" y="4394528"/>
            <a:ext cx="1326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33132" y="4421819"/>
            <a:ext cx="1326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mark do you want to have?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0053" y="2120054"/>
            <a:ext cx="1234184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WB ex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1a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-WB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ex1a, ex2 p 42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PB ex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2c p50 (make up a dialogue)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PB ex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2c p50 (represent your dialogue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9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transcription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065867"/>
            <a:ext cx="8554452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de-DE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blaʊz</a:t>
            </a:r>
            <a:r>
              <a:rPr lang="de-DE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|, 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skɑːf</a:t>
            </a:r>
            <a:r>
              <a:rPr lang="de-DE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|, 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|</a:t>
            </a:r>
            <a:r>
              <a:rPr lang="de-DE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skɜːt</a:t>
            </a:r>
            <a:r>
              <a:rPr lang="de-DE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|, 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ʃɜːt</a:t>
            </a:r>
            <a:r>
              <a:rPr lang="de-DE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|,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|ˈ</a:t>
            </a:r>
            <a:r>
              <a:rPr lang="de-DE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tiːʃɜːt</a:t>
            </a:r>
            <a:r>
              <a:rPr lang="de-DE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|</a:t>
            </a:r>
            <a:r>
              <a:rPr lang="de-DE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hæt</a:t>
            </a:r>
            <a:r>
              <a:rPr lang="de-DE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|, 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|</a:t>
            </a:r>
            <a:r>
              <a:rPr lang="de-DE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ʃɔːts</a:t>
            </a:r>
            <a:r>
              <a:rPr lang="de-DE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|, 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de-DE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swetə</a:t>
            </a:r>
            <a:r>
              <a:rPr lang="de-DE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|, 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ɡlʌvz</a:t>
            </a:r>
            <a:r>
              <a:rPr lang="de-DE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|, 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buːts</a:t>
            </a:r>
            <a:r>
              <a:rPr lang="de-DE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|, 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|</a:t>
            </a:r>
            <a:r>
              <a:rPr lang="de-DE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ʃuːz</a:t>
            </a:r>
            <a:r>
              <a:rPr lang="de-DE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|, 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de-DE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kəʊt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 </a:t>
            </a:r>
            <a:r>
              <a:rPr lang="de-DE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de-DE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dʒiːnz</a:t>
            </a:r>
            <a:r>
              <a:rPr lang="de-DE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|,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|ˈ</a:t>
            </a:r>
            <a:r>
              <a:rPr lang="de-DE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dʒækɪt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  |ˈ</a:t>
            </a:r>
            <a:r>
              <a:rPr lang="de-DE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traʊzəz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 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506" y="2184604"/>
            <a:ext cx="4030468" cy="341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0" t="25380" r="11171" b="121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04980" y="208607"/>
            <a:ext cx="11911428" cy="6537591"/>
            <a:chOff x="204980" y="208607"/>
            <a:chExt cx="11911428" cy="653759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363" y="909925"/>
              <a:ext cx="5813008" cy="514866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3369" y="1727573"/>
              <a:ext cx="326372" cy="36375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115" y="1404057"/>
              <a:ext cx="362635" cy="31828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3397" y="3065944"/>
              <a:ext cx="362635" cy="41831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2086" y="909925"/>
              <a:ext cx="377484" cy="46147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18981" y="2342436"/>
              <a:ext cx="389886" cy="43453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74366" y="2091323"/>
              <a:ext cx="362635" cy="31828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53187" y="3717911"/>
              <a:ext cx="398899" cy="35465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32972" y="4688801"/>
              <a:ext cx="326372" cy="33646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63015" y="4370520"/>
              <a:ext cx="398899" cy="31828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24181" y="5372532"/>
              <a:ext cx="435163" cy="35465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98527" y="253055"/>
              <a:ext cx="2067022" cy="82753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304" y="430547"/>
              <a:ext cx="326372" cy="36375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44" y="1397808"/>
              <a:ext cx="1584198" cy="1447853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509" y="1463990"/>
              <a:ext cx="362635" cy="318281"/>
            </a:xfrm>
            <a:prstGeom prst="rect">
              <a:avLst/>
            </a:prstGeom>
          </p:spPr>
        </p:pic>
        <p:pic>
          <p:nvPicPr>
            <p:cNvPr id="3074" name="Picture 2" descr="ÐÐ°ÑÑÐ¸Ð½ÐºÐ¸ Ð¿Ð¾ Ð·Ð°Ð¿ÑÐ¾ÑÑ ÐºÐ¾Ð»Ð³Ð¾ÑÑ Ð½Ð°ÑÐ¸ÑÐ¾Ð²Ð°Ð½Ð½ÑÐµ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15" y="3251797"/>
              <a:ext cx="1617477" cy="161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980" y="3275100"/>
              <a:ext cx="362635" cy="41831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965549" y="4469591"/>
              <a:ext cx="1931310" cy="154027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88341" y="4458064"/>
              <a:ext cx="377484" cy="46147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5861" y="5372532"/>
              <a:ext cx="1902480" cy="137366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9393" y="5377398"/>
              <a:ext cx="389886" cy="434538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190967" y="208607"/>
              <a:ext cx="1925441" cy="1255383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66798" y="253055"/>
              <a:ext cx="362635" cy="318281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871948" y="762673"/>
              <a:ext cx="2029702" cy="1401279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61094" y="451484"/>
              <a:ext cx="398899" cy="354656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375758" y="2201435"/>
              <a:ext cx="1740650" cy="973031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89410" y="2202569"/>
              <a:ext cx="326372" cy="33646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173827" y="2884612"/>
              <a:ext cx="1955606" cy="1617602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85176" y="2856185"/>
              <a:ext cx="398899" cy="318281"/>
            </a:xfrm>
            <a:prstGeom prst="rect">
              <a:avLst/>
            </a:prstGeom>
          </p:spPr>
        </p:pic>
        <p:pic>
          <p:nvPicPr>
            <p:cNvPr id="3076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880" y="4903883"/>
              <a:ext cx="1814709" cy="18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331635" y="4925745"/>
              <a:ext cx="435163" cy="354656"/>
            </a:xfrm>
            <a:prstGeom prst="rect">
              <a:avLst/>
            </a:prstGeom>
          </p:spPr>
        </p:pic>
      </p:grpSp>
      <p:sp>
        <p:nvSpPr>
          <p:cNvPr id="40" name="Прямоугольник 39"/>
          <p:cNvSpPr/>
          <p:nvPr/>
        </p:nvSpPr>
        <p:spPr>
          <a:xfrm>
            <a:off x="4368882" y="-148299"/>
            <a:ext cx="3563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Crossword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252346" y="128108"/>
            <a:ext cx="11911428" cy="6537591"/>
            <a:chOff x="252346" y="128108"/>
            <a:chExt cx="11911428" cy="653759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729" y="829426"/>
              <a:ext cx="5813008" cy="514866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0735" y="1647074"/>
              <a:ext cx="326372" cy="36375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5481" y="1323558"/>
              <a:ext cx="362635" cy="31828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0763" y="2985445"/>
              <a:ext cx="362635" cy="41831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9452" y="829426"/>
              <a:ext cx="377484" cy="46147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66347" y="2261937"/>
              <a:ext cx="389886" cy="43453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21732" y="2010824"/>
              <a:ext cx="362635" cy="31828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00553" y="3637412"/>
              <a:ext cx="398899" cy="35465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80338" y="4608302"/>
              <a:ext cx="326372" cy="33646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10381" y="4290021"/>
              <a:ext cx="398899" cy="31828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71547" y="5292033"/>
              <a:ext cx="435163" cy="35465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45893" y="172556"/>
              <a:ext cx="2067022" cy="82753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70" y="350048"/>
              <a:ext cx="326372" cy="36375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0" y="1317309"/>
              <a:ext cx="1584198" cy="1447853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875" y="1383491"/>
              <a:ext cx="362635" cy="318281"/>
            </a:xfrm>
            <a:prstGeom prst="rect">
              <a:avLst/>
            </a:prstGeom>
          </p:spPr>
        </p:pic>
        <p:pic>
          <p:nvPicPr>
            <p:cNvPr id="3074" name="Picture 2" descr="ÐÐ°ÑÑÐ¸Ð½ÐºÐ¸ Ð¿Ð¾ Ð·Ð°Ð¿ÑÐ¾ÑÑ ÐºÐ¾Ð»Ð³Ð¾ÑÑ Ð½Ð°ÑÐ¸ÑÐ¾Ð²Ð°Ð½Ð½ÑÐµ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81" y="3171298"/>
              <a:ext cx="1617477" cy="161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346" y="3194601"/>
              <a:ext cx="362635" cy="41831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012915" y="4389092"/>
              <a:ext cx="1931310" cy="154027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1993" y="4383773"/>
              <a:ext cx="377484" cy="46147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3227" y="5292033"/>
              <a:ext cx="1902480" cy="137366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249" y="5269442"/>
              <a:ext cx="389886" cy="434538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238333" y="128108"/>
              <a:ext cx="1925441" cy="1255383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14164" y="172556"/>
              <a:ext cx="362635" cy="318281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919314" y="682174"/>
              <a:ext cx="2029702" cy="1401279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08460" y="370985"/>
              <a:ext cx="398899" cy="354656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423124" y="2120936"/>
              <a:ext cx="1740650" cy="973031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36776" y="2122070"/>
              <a:ext cx="326372" cy="33646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221193" y="2804113"/>
              <a:ext cx="1955606" cy="1617602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32542" y="2775686"/>
              <a:ext cx="398899" cy="318281"/>
            </a:xfrm>
            <a:prstGeom prst="rect">
              <a:avLst/>
            </a:prstGeom>
          </p:spPr>
        </p:pic>
        <p:pic>
          <p:nvPicPr>
            <p:cNvPr id="3076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5246" y="4823384"/>
              <a:ext cx="1814709" cy="18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379001" y="4845246"/>
              <a:ext cx="435163" cy="354656"/>
            </a:xfrm>
            <a:prstGeom prst="rect">
              <a:avLst/>
            </a:prstGeom>
          </p:spPr>
        </p:pic>
      </p:grpSp>
      <p:sp>
        <p:nvSpPr>
          <p:cNvPr id="40" name="Прямоугольник 39"/>
          <p:cNvSpPr/>
          <p:nvPr/>
        </p:nvSpPr>
        <p:spPr>
          <a:xfrm>
            <a:off x="4368882" y="-148299"/>
            <a:ext cx="3563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Crossword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1995" y="1495655"/>
            <a:ext cx="1696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 o </a:t>
            </a:r>
            <a:r>
              <a:rPr lang="en-US" sz="3200" dirty="0" err="1" smtClean="0">
                <a:solidFill>
                  <a:srgbClr val="FF000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  t  s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2593" y="1967156"/>
            <a:ext cx="405523" cy="1670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3345" y="2890065"/>
            <a:ext cx="1554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  h  t s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9385" y="1290899"/>
            <a:ext cx="323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8501" y="2207341"/>
            <a:ext cx="243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88217" y="2202057"/>
            <a:ext cx="91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  t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89709" y="2676367"/>
            <a:ext cx="2921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32635" y="3538528"/>
            <a:ext cx="93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 r  e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84350" y="4524197"/>
            <a:ext cx="1218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c  k  s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73233" y="5006032"/>
            <a:ext cx="298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51822" y="5264345"/>
            <a:ext cx="919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c 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09280" y="5292033"/>
            <a:ext cx="816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   f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32341" y="3617938"/>
            <a:ext cx="31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-103713"/>
            <a:ext cx="10131425" cy="145626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Crossword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393373" y="1530149"/>
            <a:ext cx="7282151" cy="4957241"/>
            <a:chOff x="550718" y="1710258"/>
            <a:chExt cx="7282151" cy="4957241"/>
          </a:xfrm>
        </p:grpSpPr>
        <p:pic>
          <p:nvPicPr>
            <p:cNvPr id="6158" name="Picture 14" descr="ÐÐ°ÑÑÐ¸Ð½ÐºÐ¸ Ð¿Ð¾ Ð·Ð°Ð¿ÑÐ¾ÑÑ one pou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851" y="1710260"/>
              <a:ext cx="1340716" cy="1452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50718" y="2113113"/>
              <a:ext cx="44750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0-1 mistakes  </a:t>
              </a:r>
              <a:endParaRPr lang="ru-RU" sz="3600" dirty="0"/>
            </a:p>
          </p:txBody>
        </p:sp>
        <p:pic>
          <p:nvPicPr>
            <p:cNvPr id="13" name="Picture 14" descr="ÐÐ°ÑÑÐ¸Ð½ÐºÐ¸ Ð¿Ð¾ Ð·Ð°Ð¿ÑÐ¾ÑÑ one pou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360" y="1710258"/>
              <a:ext cx="1340716" cy="1452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ÐÐ°ÑÑÐ¸Ð½ÐºÐ¸ Ð¿Ð¾ Ð·Ð°Ð¿ÑÐ¾ÑÑ one pou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153" y="1710260"/>
              <a:ext cx="1340716" cy="1452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ÐÐ°ÑÑÐ¸Ð½ÐºÐ¸ Ð¿Ð¾ Ð·Ð°Ð¿ÑÐ¾ÑÑ one pou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851" y="3536939"/>
              <a:ext cx="1340716" cy="1452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 descr="ÐÐ°ÑÑÐ¸Ð½ÐºÐ¸ Ð¿Ð¾ Ð·Ð°Ð¿ÑÐ¾ÑÑ one pou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360" y="3536935"/>
              <a:ext cx="1340716" cy="1452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ÐÐ°ÑÑÐ¸Ð½ÐºÐ¸ Ð¿Ð¾ Ð·Ð°Ð¿ÑÐ¾ÑÑ one pou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851" y="5215460"/>
              <a:ext cx="1340716" cy="1452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50718" y="3664286"/>
              <a:ext cx="44750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2-3 mistakes  </a:t>
              </a:r>
              <a:endParaRPr lang="ru-RU" sz="3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0718" y="5570650"/>
              <a:ext cx="44750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4-5 mistakes  </a:t>
              </a:r>
              <a:endParaRPr lang="ru-RU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12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3" t="23954" r="10689" b="14448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52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55073" y="284838"/>
            <a:ext cx="80717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Demonstrative pronouns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(указательные местоимения)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74" y="2071749"/>
            <a:ext cx="9211800" cy="25947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52337" y="5006824"/>
            <a:ext cx="8791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WB ex 3 p 43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 descr="ÐÐ°ÑÑÐ¸Ð½ÐºÐ¸ Ð¿Ð¾ Ð·Ð°Ð¿ÑÐ¾ÑÑ one p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717" y="5187751"/>
            <a:ext cx="1340716" cy="145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844" y="299239"/>
            <a:ext cx="11506199" cy="145626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How much are they?               How much is it?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726" y="2033152"/>
            <a:ext cx="1951753" cy="1557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254" y="2051890"/>
            <a:ext cx="1752972" cy="1538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603" y="3948739"/>
            <a:ext cx="3037751" cy="1339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339" y="3957589"/>
            <a:ext cx="2490536" cy="1339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44" y="2051890"/>
            <a:ext cx="1849830" cy="14730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5413" y="2240965"/>
            <a:ext cx="2357131" cy="12913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35576" y="5602013"/>
            <a:ext cx="40318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WB ex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 descr="ÐÐ°ÑÑÐ¸Ð½ÐºÐ¸ Ð¿Ð¾ Ð·Ð°Ð¿ÑÐ¾ÑÑ one p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390" y="5238638"/>
            <a:ext cx="1340716" cy="145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4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320</TotalTime>
  <Words>164</Words>
  <Application>Microsoft Office PowerPoint</Application>
  <PresentationFormat>Широкоэкранный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Небеса</vt:lpstr>
      <vt:lpstr>Презентация PowerPoint</vt:lpstr>
      <vt:lpstr>Read the transcription </vt:lpstr>
      <vt:lpstr>Презентация PowerPoint</vt:lpstr>
      <vt:lpstr>Презентация PowerPoint</vt:lpstr>
      <vt:lpstr>Презентация PowerPoint</vt:lpstr>
      <vt:lpstr>Crossword</vt:lpstr>
      <vt:lpstr>Презентация PowerPoint</vt:lpstr>
      <vt:lpstr>Презентация PowerPoint</vt:lpstr>
      <vt:lpstr>How much are they?               How much is it? </vt:lpstr>
      <vt:lpstr>Презентация PowerPoint</vt:lpstr>
      <vt:lpstr>Презентация PowerPoint</vt:lpstr>
      <vt:lpstr>BEsT change</vt:lpstr>
      <vt:lpstr>Homework What mark do you want to have?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25</cp:revision>
  <dcterms:created xsi:type="dcterms:W3CDTF">2018-03-10T20:37:45Z</dcterms:created>
  <dcterms:modified xsi:type="dcterms:W3CDTF">2018-03-11T07:45:04Z</dcterms:modified>
</cp:coreProperties>
</file>